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ugo Classic" charset="1" panose="00000000000000000000"/>
      <p:regular r:id="rId15"/>
    </p:embeddedFont>
    <p:embeddedFont>
      <p:font typeface="Crimson Pro Bold" charset="1" panose="00000000000000000000"/>
      <p:regular r:id="rId16"/>
    </p:embeddedFont>
    <p:embeddedFont>
      <p:font typeface="Crimson Pro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870592"/>
            <a:ext cx="18975797" cy="472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37"/>
              </a:lnSpc>
            </a:pPr>
            <a:r>
              <a:rPr lang="en-US" sz="10812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E-Comme</a:t>
            </a:r>
            <a:r>
              <a:rPr lang="en-US" sz="10812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rce Store Optimizer</a:t>
            </a:r>
          </a:p>
          <a:p>
            <a:pPr algn="ctr">
              <a:lnSpc>
                <a:spcPts val="2269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73142" y="5028439"/>
            <a:ext cx="5941715" cy="85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By Aditi Mandal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824" y="4832136"/>
            <a:ext cx="3653151" cy="6381050"/>
          </a:xfrm>
          <a:custGeom>
            <a:avLst/>
            <a:gdLst/>
            <a:ahLst/>
            <a:cxnLst/>
            <a:rect r="r" b="b" t="t" l="l"/>
            <a:pathLst>
              <a:path h="6381050" w="3653151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7880" y="8252132"/>
            <a:ext cx="3622518" cy="3513843"/>
          </a:xfrm>
          <a:custGeom>
            <a:avLst/>
            <a:gdLst/>
            <a:ahLst/>
            <a:cxnLst/>
            <a:rect r="r" b="b" t="t" l="l"/>
            <a:pathLst>
              <a:path h="3513843" w="3622518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71934" y="4400494"/>
            <a:ext cx="10962704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4"/>
              </a:lnSpc>
            </a:pPr>
            <a:r>
              <a:rPr lang="en-US" b="true" sz="3499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</a:t>
            </a:r>
            <a:r>
              <a:rPr lang="en-US" b="true" sz="3499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tool for comprehensive online store analysis and improvement.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5143" y="1229712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1220" y="5711515"/>
            <a:ext cx="11344132" cy="238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8" indent="-367029" lvl="1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Pyth</a:t>
            </a:r>
            <a:r>
              <a:rPr lang="en-US" sz="33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on-based tool for e-commerce optimization.</a:t>
            </a:r>
          </a:p>
          <a:p>
            <a:pPr algn="ctr" marL="734058" indent="-367029" lvl="1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Uses specialized AI agents to audit and improve online stores.</a:t>
            </a:r>
          </a:p>
          <a:p>
            <a:pPr algn="ctr" marL="734058" indent="-367029" lvl="1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Delivers actionable insights across product, pricing, and SEO.</a:t>
            </a:r>
          </a:p>
          <a:p>
            <a:pPr algn="ctr">
              <a:lnSpc>
                <a:spcPts val="472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781050"/>
            <a:ext cx="13049309" cy="36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The Optimization Process</a:t>
            </a:r>
          </a:p>
          <a:p>
            <a:pPr algn="ctr">
              <a:lnSpc>
                <a:spcPts val="145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23208" y="2881117"/>
            <a:ext cx="14659520" cy="705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1.Initializati</a:t>
            </a: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on:</a:t>
            </a:r>
          </a:p>
          <a:p>
            <a:pPr algn="l" marL="669289" indent="-334645" lvl="1">
              <a:lnSpc>
                <a:spcPts val="430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Input target store URL.</a:t>
            </a:r>
          </a:p>
          <a:p>
            <a:pPr algn="l" marL="669289" indent="-334645" lvl="1">
              <a:lnSpc>
                <a:spcPts val="430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Optionally add competitor URLs for comparison.</a:t>
            </a:r>
          </a:p>
          <a:p>
            <a:pPr algn="l">
              <a:lnSpc>
                <a:spcPts val="4308"/>
              </a:lnSpc>
            </a:pPr>
          </a:p>
          <a:p>
            <a:pPr algn="l">
              <a:lnSpc>
                <a:spcPts val="4308"/>
              </a:lnSpc>
            </a:pP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2.</a:t>
            </a: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Task Delegation</a:t>
            </a: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 marL="669289" indent="-334645" lvl="1">
              <a:lnSpc>
                <a:spcPts val="430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Assign tasks to specialized AI agents.</a:t>
            </a:r>
          </a:p>
          <a:p>
            <a:pPr algn="l">
              <a:lnSpc>
                <a:spcPts val="4308"/>
              </a:lnSpc>
            </a:pPr>
          </a:p>
          <a:p>
            <a:pPr algn="l">
              <a:lnSpc>
                <a:spcPts val="4308"/>
              </a:lnSpc>
            </a:pP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3.</a:t>
            </a: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Analysis:</a:t>
            </a:r>
          </a:p>
          <a:p>
            <a:pPr algn="l" marL="669289" indent="-334645" lvl="1">
              <a:lnSpc>
                <a:spcPts val="430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Agents analyze the website in their domains.</a:t>
            </a:r>
          </a:p>
          <a:p>
            <a:pPr algn="l">
              <a:lnSpc>
                <a:spcPts val="4308"/>
              </a:lnSpc>
            </a:pPr>
          </a:p>
          <a:p>
            <a:pPr algn="l">
              <a:lnSpc>
                <a:spcPts val="4308"/>
              </a:lnSpc>
            </a:pP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4.</a:t>
            </a:r>
            <a:r>
              <a:rPr lang="en-US" sz="309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Reporting</a:t>
            </a: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 marL="669289" indent="-334645" lvl="1">
              <a:lnSpc>
                <a:spcPts val="430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Compile findings into a final report.</a:t>
            </a:r>
          </a:p>
          <a:p>
            <a:pPr algn="l">
              <a:lnSpc>
                <a:spcPts val="430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345577"/>
            <a:ext cx="13049309" cy="36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Meet the Agents</a:t>
            </a:r>
          </a:p>
          <a:p>
            <a:pPr algn="ctr">
              <a:lnSpc>
                <a:spcPts val="145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931342" y="4317381"/>
            <a:ext cx="12425317" cy="424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</a:t>
            </a: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roduct Auditor:</a:t>
            </a:r>
          </a:p>
          <a:p>
            <a:pPr algn="l" marL="1511295" indent="-503765" lvl="2">
              <a:lnSpc>
                <a:spcPts val="4864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Analyzes product listings, descriptions, images, and UX.</a:t>
            </a:r>
          </a:p>
          <a:p>
            <a:pPr algn="l" marL="755647" indent="-377824" lvl="1">
              <a:lnSpc>
                <a:spcPts val="48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Pricing Optimizer:</a:t>
            </a:r>
          </a:p>
          <a:p>
            <a:pPr algn="l" marL="1511295" indent="-503765" lvl="2">
              <a:lnSpc>
                <a:spcPts val="4864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Evaluates pricing strategies and competitor comparisons.</a:t>
            </a:r>
          </a:p>
          <a:p>
            <a:pPr algn="l" marL="755647" indent="-377824" lvl="1">
              <a:lnSpc>
                <a:spcPts val="48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SEO Specialist:</a:t>
            </a:r>
          </a:p>
          <a:p>
            <a:pPr algn="l" marL="1511295" indent="-503765" lvl="2">
              <a:lnSpc>
                <a:spcPts val="4864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Optimizes search engine visibility and technical SEO.</a:t>
            </a:r>
          </a:p>
          <a:p>
            <a:pPr algn="l">
              <a:lnSpc>
                <a:spcPts val="486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345" y="1469259"/>
            <a:ext cx="13049309" cy="36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Product Audit: Key Areas</a:t>
            </a:r>
          </a:p>
          <a:p>
            <a:pPr algn="ctr">
              <a:lnSpc>
                <a:spcPts val="1459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619345" y="4092639"/>
            <a:ext cx="12563626" cy="462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003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</a:t>
            </a: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escriptions: Quality, completeness, persuasion.</a:t>
            </a:r>
          </a:p>
          <a:p>
            <a:pPr algn="l" marL="777237" indent="-388618" lvl="1">
              <a:lnSpc>
                <a:spcPts val="5003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Images: Quality, quantity, web optimization.</a:t>
            </a:r>
          </a:p>
          <a:p>
            <a:pPr algn="l" marL="777237" indent="-388618" lvl="1">
              <a:lnSpc>
                <a:spcPts val="5003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Navigation: Logical structure and ease of use.</a:t>
            </a:r>
          </a:p>
          <a:p>
            <a:pPr algn="l" marL="777237" indent="-388618" lvl="1">
              <a:lnSpc>
                <a:spcPts val="5003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Social Proof: Reviews and trust signals.</a:t>
            </a:r>
          </a:p>
          <a:p>
            <a:pPr algn="l" marL="777237" indent="-388618" lvl="1">
              <a:lnSpc>
                <a:spcPts val="5003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Mobile Responsiveness: Cross-device experience.</a:t>
            </a:r>
          </a:p>
          <a:p>
            <a:pPr algn="l" marL="777237" indent="-388618" lvl="1">
              <a:lnSpc>
                <a:spcPts val="5003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Cross-selling: Opportunities for bundled offers.</a:t>
            </a:r>
          </a:p>
          <a:p>
            <a:pPr algn="l">
              <a:lnSpc>
                <a:spcPts val="694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164112"/>
            <a:ext cx="14178765" cy="332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97"/>
              </a:lnSpc>
            </a:pPr>
            <a:r>
              <a:rPr lang="en-US" sz="9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Pricing Optimization Strategies</a:t>
            </a:r>
          </a:p>
          <a:p>
            <a:pPr algn="ctr">
              <a:lnSpc>
                <a:spcPts val="131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959259" y="3793537"/>
            <a:ext cx="10369482" cy="405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6" indent="-410208" lvl="1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</a:t>
            </a:r>
            <a:r>
              <a:rPr lang="en-US" sz="37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ompetitor Pricing: Benchmark against rivals.</a:t>
            </a:r>
          </a:p>
          <a:p>
            <a:pPr algn="l" marL="820416" indent="-410208" lvl="1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Discounts: Effectiveness of promotions.</a:t>
            </a:r>
          </a:p>
          <a:p>
            <a:pPr algn="l" marL="820416" indent="-410208" lvl="1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Psychological Pricing: Perception-based tactics.</a:t>
            </a:r>
          </a:p>
          <a:p>
            <a:pPr algn="l" marL="820416" indent="-410208" lvl="1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Bundles: Potential for product combinations.</a:t>
            </a:r>
          </a:p>
          <a:p>
            <a:pPr algn="l" marL="820416" indent="-410208" lvl="1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Transparency: Clear pricing display.</a:t>
            </a:r>
          </a:p>
          <a:p>
            <a:pPr algn="l">
              <a:lnSpc>
                <a:spcPts val="597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096247"/>
            <a:ext cx="13049309" cy="36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SEO Enhancements</a:t>
            </a:r>
          </a:p>
          <a:p>
            <a:pPr algn="ctr">
              <a:lnSpc>
                <a:spcPts val="145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487329" y="4026905"/>
            <a:ext cx="13747681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</a:t>
            </a: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echnical SEO: Speed, mobile-friendliness.</a:t>
            </a:r>
          </a:p>
          <a:p>
            <a:pPr algn="l" marL="798826" indent="-399413" lvl="1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On-Page SEO: Meta tags, headings, content.</a:t>
            </a:r>
          </a:p>
          <a:p>
            <a:pPr algn="l" marL="798826" indent="-399413" lvl="1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Internal Links: Site structure optimization.</a:t>
            </a:r>
          </a:p>
          <a:p>
            <a:pPr algn="l" marL="798826" indent="-399413" lvl="1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URLs: Clean, keyword-rich structures.</a:t>
            </a:r>
          </a:p>
          <a:p>
            <a:pPr algn="l" marL="798826" indent="-399413" lvl="1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Schema Markup: Structured data implementation.</a:t>
            </a:r>
          </a:p>
          <a:p>
            <a:pPr algn="l">
              <a:lnSpc>
                <a:spcPts val="514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390794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Conclusion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9096" y="4286624"/>
            <a:ext cx="13323762" cy="277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218" indent="-430109" lvl="1">
              <a:lnSpc>
                <a:spcPts val="5538"/>
              </a:lnSpc>
              <a:buFont typeface="Arial"/>
              <a:buChar char="•"/>
            </a:pPr>
            <a:r>
              <a:rPr lang="en-US" sz="3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</a:t>
            </a:r>
            <a:r>
              <a:rPr lang="en-US" sz="3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olistic AI-driven analysis for e-commerce stores.</a:t>
            </a:r>
          </a:p>
          <a:p>
            <a:pPr algn="l" marL="860218" indent="-430109" lvl="1">
              <a:lnSpc>
                <a:spcPts val="5538"/>
              </a:lnSpc>
              <a:buFont typeface="Arial"/>
              <a:buChar char="•"/>
            </a:pPr>
            <a:r>
              <a:rPr lang="en-US" sz="3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Covers product, pricing, and SEO.</a:t>
            </a:r>
          </a:p>
          <a:p>
            <a:pPr algn="l" marL="860218" indent="-430109" lvl="1">
              <a:lnSpc>
                <a:spcPts val="5538"/>
              </a:lnSpc>
              <a:buFont typeface="Arial"/>
              <a:buChar char="•"/>
            </a:pPr>
            <a:r>
              <a:rPr lang="en-US" sz="3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Delivers prioritized, actionable recommendations.</a:t>
            </a:r>
          </a:p>
          <a:p>
            <a:pPr algn="l">
              <a:lnSpc>
                <a:spcPts val="553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0927" y="1445946"/>
            <a:ext cx="13266145" cy="3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DAGuk7WfRAE</dc:identifier>
  <dcterms:modified xsi:type="dcterms:W3CDTF">2011-08-01T06:04:30Z</dcterms:modified>
  <cp:revision>1</cp:revision>
  <dc:title>Brown and Black Modern Watercolor Presentation</dc:title>
</cp:coreProperties>
</file>